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6"/>
  </p:notes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33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21AE60-DA55-48CC-8D9B-8C4ED9EFABF7}" type="datetimeFigureOut">
              <a:rPr lang="zh-CN" altLang="en-US" smtClean="0"/>
              <a:t>2018/5/12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0835A-2349-4FBD-91FC-AD2200662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95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E45A98B-1E2D-42F9-812D-D7030053FA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638" y="0"/>
            <a:ext cx="3226724" cy="181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221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E61B132-A93E-45D5-A9E2-A8445B5581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25063"/>
            <a:ext cx="2053244" cy="115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751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49D8C65-FF25-4C7B-AAC4-E07AEB1F31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25063"/>
            <a:ext cx="2053244" cy="115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99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B21BF61-82EE-4C73-85C1-2C691A1FA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756" y="5113170"/>
            <a:ext cx="2053244" cy="115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701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93383AB-352D-4B97-AF66-E02AF852EE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50" y="406145"/>
            <a:ext cx="2322022" cy="130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083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9D1DB67-CFF6-46F9-A7A3-18D827A808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756" y="5113170"/>
            <a:ext cx="2053244" cy="115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04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7E4BD59-8642-4AC7-A8E3-F6B89B512B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756" y="5113170"/>
            <a:ext cx="2053244" cy="115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925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E2D0401-9C37-4A2A-B81E-E62D0199AE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756" y="5113170"/>
            <a:ext cx="2053244" cy="115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81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75DE9B7-2AEC-4B37-9860-F8A103F792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36525"/>
            <a:ext cx="2743200" cy="154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141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F8064F4-0511-4C52-B744-772ECAEDCD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756" y="5113170"/>
            <a:ext cx="2053244" cy="115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711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3F3D20A-C6B2-4901-8A9D-6D684E5EAB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756" y="5113170"/>
            <a:ext cx="2053244" cy="115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819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altLang="zh-CN"/>
              <a:t>2018/5/13</a:t>
            </a:r>
            <a:endParaRPr lang="en-US" altLang="zh-C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altLang="zh-CN"/>
              <a:t>THUPC2018 </a:t>
            </a:r>
            <a:r>
              <a:rPr lang="zh-CN" altLang="en-US"/>
              <a:t>命题组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08268-0EB8-46F5-8EBF-A40840C281E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1232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054430-6A3C-4ED7-AE1D-4E004E3163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2018</a:t>
            </a:r>
            <a:r>
              <a:rPr lang="zh-CN" altLang="en-US" dirty="0"/>
              <a:t>年清华大学春季校赛</a:t>
            </a:r>
            <a:br>
              <a:rPr lang="en-US" altLang="zh-CN" dirty="0"/>
            </a:br>
            <a:r>
              <a:rPr lang="zh-CN" altLang="en-US" dirty="0"/>
              <a:t>解题报告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8D37A9C-6261-4EC3-9B5D-A27249833B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THUPC2018</a:t>
            </a:r>
            <a:r>
              <a:rPr lang="zh-CN" altLang="en-US" dirty="0"/>
              <a:t>命题组</a:t>
            </a:r>
            <a:endParaRPr lang="en-US" altLang="zh-CN" dirty="0"/>
          </a:p>
          <a:p>
            <a:r>
              <a:rPr lang="en-US" altLang="zh-CN" dirty="0"/>
              <a:t>2017.5.13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6354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756C49D5-AFCE-46D9-A0A3-DD505742D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A. </a:t>
            </a:r>
            <a:r>
              <a:rPr lang="zh-CN" altLang="en-US" dirty="0"/>
              <a:t>题目 </a:t>
            </a:r>
            <a:r>
              <a:rPr lang="en-US" altLang="zh-CN" dirty="0"/>
              <a:t>/ </a:t>
            </a:r>
            <a:r>
              <a:rPr lang="en-US" altLang="zh-CN" dirty="0" err="1"/>
              <a:t>problemname</a:t>
            </a:r>
            <a:endParaRPr lang="zh-CN" altLang="en-US" dirty="0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786F1E9E-EAED-463B-B561-051B7BF0B5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命题人：蛤</a:t>
            </a:r>
            <a:endParaRPr lang="en-US" altLang="zh-CN" dirty="0"/>
          </a:p>
          <a:p>
            <a:r>
              <a:rPr lang="zh-CN" altLang="en-US" dirty="0"/>
              <a:t>验题人：蛤蛤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8F2B5A-C8BC-4858-9BB9-0A139182A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FF57E6-609E-46D4-962D-1AB3164D3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1C7A4B-3BE8-4DE5-9FB5-198840FE6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3715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92DFDE-D35F-4682-AA65-0661993DC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9BE295-4429-4E11-9D34-293025145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傻逼题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32DDA5-D89A-4A53-87EA-5E2E35E6E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B66194-4402-4D45-BB77-EDECF0480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88DFD2-701F-41B7-9199-E5E019FA9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8359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4BC58F-AD40-46EF-9357-02BCAB65A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解法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D45F49-019F-4D9E-B087-340FCD7F2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随便做做就行了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8814A7-400B-414A-94D5-5D3BF95C0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2018/5/13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5082BE-0F25-4628-B4AD-1F14EF907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THUPC2018 </a:t>
            </a:r>
            <a:r>
              <a:rPr lang="zh-CN" altLang="en-US"/>
              <a:t>命题组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E9658A-70D8-4494-BB1B-54592E71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08268-0EB8-46F5-8EBF-A40840C281E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675032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积分</Template>
  <TotalTime>23</TotalTime>
  <Words>50</Words>
  <Application>Microsoft Office PowerPoint</Application>
  <PresentationFormat>宽屏</PresentationFormat>
  <Paragraphs>19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等线</vt:lpstr>
      <vt:lpstr>宋体</vt:lpstr>
      <vt:lpstr>Arial</vt:lpstr>
      <vt:lpstr>Calibri</vt:lpstr>
      <vt:lpstr>Calibri Light</vt:lpstr>
      <vt:lpstr>Wingdings 2</vt:lpstr>
      <vt:lpstr>HDOfficeLightV0</vt:lpstr>
      <vt:lpstr>2018年清华大学春季校赛 解题报告</vt:lpstr>
      <vt:lpstr>A. 题目 / problemname</vt:lpstr>
      <vt:lpstr>大意</vt:lpstr>
      <vt:lpstr>解法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聿中</dc:creator>
  <cp:lastModifiedBy>王 聿中</cp:lastModifiedBy>
  <cp:revision>18</cp:revision>
  <dcterms:created xsi:type="dcterms:W3CDTF">2018-05-12T04:08:19Z</dcterms:created>
  <dcterms:modified xsi:type="dcterms:W3CDTF">2018-05-12T04:32:13Z</dcterms:modified>
</cp:coreProperties>
</file>

<file path=docProps/thumbnail.jpeg>
</file>